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556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924" r:id="rId35"/>
    <p:sldId id="257" r:id="rId36"/>
    <p:sldId id="263" r:id="rId37"/>
    <p:sldId id="264" r:id="rId38"/>
    <p:sldId id="267" r:id="rId39"/>
    <p:sldId id="265" r:id="rId40"/>
    <p:sldId id="266" r:id="rId41"/>
    <p:sldId id="268" r:id="rId42"/>
    <p:sldId id="269" r:id="rId43"/>
    <p:sldId id="270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988" r:id="rId54"/>
    <p:sldId id="281" r:id="rId55"/>
    <p:sldId id="282" r:id="rId56"/>
    <p:sldId id="283" r:id="rId57"/>
    <p:sldId id="284" r:id="rId58"/>
    <p:sldId id="285" r:id="rId59"/>
    <p:sldId id="287" r:id="rId60"/>
    <p:sldId id="288" r:id="rId61"/>
    <p:sldId id="289" r:id="rId62"/>
    <p:sldId id="291" r:id="rId63"/>
    <p:sldId id="32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80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>
                <a:blip r:embed="rId4"/>
                <a:stretch>
                  <a:fillRect l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521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(i.e., used only once),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Falsifiability </a:t>
            </a:r>
            <a:r>
              <a:rPr lang="en-US" dirty="0"/>
              <a:t>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29036</TotalTime>
  <Words>2584</Words>
  <Application>Microsoft Macintosh PowerPoint</Application>
  <PresentationFormat>Widescreen</PresentationFormat>
  <Paragraphs>456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2690</cp:revision>
  <cp:lastPrinted>2020-02-13T16:58:38Z</cp:lastPrinted>
  <dcterms:created xsi:type="dcterms:W3CDTF">2017-08-24T15:35:37Z</dcterms:created>
  <dcterms:modified xsi:type="dcterms:W3CDTF">2022-02-22T17:08:59Z</dcterms:modified>
</cp:coreProperties>
</file>